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18"/>
  </p:notesMasterIdLst>
  <p:handoutMasterIdLst>
    <p:handoutMasterId r:id="rId19"/>
  </p:handoutMasterIdLst>
  <p:sldIdLst>
    <p:sldId id="298" r:id="rId5"/>
    <p:sldId id="292" r:id="rId6"/>
    <p:sldId id="299" r:id="rId7"/>
    <p:sldId id="307" r:id="rId8"/>
    <p:sldId id="308" r:id="rId9"/>
    <p:sldId id="302" r:id="rId10"/>
    <p:sldId id="310" r:id="rId11"/>
    <p:sldId id="309" r:id="rId12"/>
    <p:sldId id="311" r:id="rId13"/>
    <p:sldId id="300" r:id="rId14"/>
    <p:sldId id="306" r:id="rId15"/>
    <p:sldId id="312" r:id="rId16"/>
    <p:sldId id="30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70E"/>
    <a:srgbClr val="FFFFFF"/>
    <a:srgbClr val="F1F3F3"/>
    <a:srgbClr val="E5EAE9"/>
    <a:srgbClr val="E1DBD5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D2CFB-6A73-C6F8-B3B9-64CC901A03CB}" v="113" dt="2025-12-18T10:56:10.849"/>
    <p1510:client id="{8EB9BBF8-9DC2-4A19-B624-0BF4B03F8E56}" v="169" dt="2025-12-18T10:59:01.015"/>
    <p1510:client id="{93A753E4-BA5E-AEDB-2604-F82FF7533695}" v="5" dt="2025-12-18T11:22:41.949"/>
    <p1510:client id="{A92458FD-EEAE-402F-80AC-3898BFA5AE4F}" v="203" dt="2025-12-17T20:29:16.769"/>
    <p1510:client id="{AFA92C53-5B9B-9B83-6BD5-AA0C50E7FC19}" v="51" dt="2025-12-18T11:01:29.190"/>
    <p1510:client id="{D1516465-D432-B112-F39C-5205A56D95BE}" v="156" dt="2025-12-18T11:14:44.839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975" autoAdjust="0"/>
  </p:normalViewPr>
  <p:slideViewPr>
    <p:cSldViewPr snapToGrid="0">
      <p:cViewPr varScale="1">
        <p:scale>
          <a:sx n="53" d="100"/>
          <a:sy n="53" d="100"/>
        </p:scale>
        <p:origin x="164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ija Kenstaviciute" userId="22c8cc5ed5a73e4a" providerId="LiveId" clId="{0EE4C4E0-4905-49B0-9E3A-6E122B843962}"/>
    <pc:docChg chg="custSel delSld modSld sldOrd">
      <pc:chgData name="Viktorija Kenstaviciute" userId="22c8cc5ed5a73e4a" providerId="LiveId" clId="{0EE4C4E0-4905-49B0-9E3A-6E122B843962}" dt="2025-12-17T20:29:16.769" v="185" actId="47"/>
      <pc:docMkLst>
        <pc:docMk/>
      </pc:docMkLst>
      <pc:sldChg chg="addSp delSp modSp mod modAnim">
        <pc:chgData name="Viktorija Kenstaviciute" userId="22c8cc5ed5a73e4a" providerId="LiveId" clId="{0EE4C4E0-4905-49B0-9E3A-6E122B843962}" dt="2025-12-17T20:28:26.478" v="182" actId="1076"/>
        <pc:sldMkLst>
          <pc:docMk/>
          <pc:sldMk cId="744930001" sldId="300"/>
        </pc:sldMkLst>
        <pc:spChg chg="mod">
          <ac:chgData name="Viktorija Kenstaviciute" userId="22c8cc5ed5a73e4a" providerId="LiveId" clId="{0EE4C4E0-4905-49B0-9E3A-6E122B843962}" dt="2025-12-17T20:28:18.659" v="180" actId="1076"/>
          <ac:spMkLst>
            <pc:docMk/>
            <pc:sldMk cId="744930001" sldId="300"/>
            <ac:spMk id="2" creationId="{BA580DF0-AA4F-A760-F27C-A83E6F69BD95}"/>
          </ac:spMkLst>
        </pc:spChg>
        <pc:spChg chg="del mod">
          <ac:chgData name="Viktorija Kenstaviciute" userId="22c8cc5ed5a73e4a" providerId="LiveId" clId="{0EE4C4E0-4905-49B0-9E3A-6E122B843962}" dt="2025-12-17T20:27:53.273" v="171"/>
          <ac:spMkLst>
            <pc:docMk/>
            <pc:sldMk cId="744930001" sldId="300"/>
            <ac:spMk id="3" creationId="{BDE4791A-B9E0-B984-93B3-00CC003D2149}"/>
          </ac:spMkLst>
        </pc:spChg>
        <pc:picChg chg="add mod modCrop">
          <ac:chgData name="Viktorija Kenstaviciute" userId="22c8cc5ed5a73e4a" providerId="LiveId" clId="{0EE4C4E0-4905-49B0-9E3A-6E122B843962}" dt="2025-12-17T20:28:26.478" v="182" actId="1076"/>
          <ac:picMkLst>
            <pc:docMk/>
            <pc:sldMk cId="744930001" sldId="300"/>
            <ac:picMk id="7" creationId="{DF3A781D-E171-427D-C8C8-4C26EB1091C2}"/>
          </ac:picMkLst>
        </pc:picChg>
      </pc:sldChg>
      <pc:sldChg chg="del">
        <pc:chgData name="Viktorija Kenstaviciute" userId="22c8cc5ed5a73e4a" providerId="LiveId" clId="{0EE4C4E0-4905-49B0-9E3A-6E122B843962}" dt="2025-12-17T20:29:08.907" v="184" actId="47"/>
        <pc:sldMkLst>
          <pc:docMk/>
          <pc:sldMk cId="3105869906" sldId="301"/>
        </pc:sldMkLst>
      </pc:sldChg>
      <pc:sldChg chg="delSp modSp mod ord modNotesTx">
        <pc:chgData name="Viktorija Kenstaviciute" userId="22c8cc5ed5a73e4a" providerId="LiveId" clId="{0EE4C4E0-4905-49B0-9E3A-6E122B843962}" dt="2025-12-17T20:24:16.524" v="169" actId="1076"/>
        <pc:sldMkLst>
          <pc:docMk/>
          <pc:sldMk cId="3460469590" sldId="302"/>
        </pc:sldMkLst>
        <pc:spChg chg="mod">
          <ac:chgData name="Viktorija Kenstaviciute" userId="22c8cc5ed5a73e4a" providerId="LiveId" clId="{0EE4C4E0-4905-49B0-9E3A-6E122B843962}" dt="2025-12-17T20:24:16.524" v="169" actId="1076"/>
          <ac:spMkLst>
            <pc:docMk/>
            <pc:sldMk cId="3460469590" sldId="302"/>
            <ac:spMk id="2" creationId="{C4F7873C-1C48-2A1D-EC65-8C6CF4E6AAB2}"/>
          </ac:spMkLst>
        </pc:spChg>
        <pc:spChg chg="del">
          <ac:chgData name="Viktorija Kenstaviciute" userId="22c8cc5ed5a73e4a" providerId="LiveId" clId="{0EE4C4E0-4905-49B0-9E3A-6E122B843962}" dt="2025-12-17T20:24:13.742" v="168" actId="478"/>
          <ac:spMkLst>
            <pc:docMk/>
            <pc:sldMk cId="3460469590" sldId="302"/>
            <ac:spMk id="10" creationId="{858E2B0A-10C9-DC56-0E5D-C44709933394}"/>
          </ac:spMkLst>
        </pc:spChg>
      </pc:sldChg>
      <pc:sldChg chg="del">
        <pc:chgData name="Viktorija Kenstaviciute" userId="22c8cc5ed5a73e4a" providerId="LiveId" clId="{0EE4C4E0-4905-49B0-9E3A-6E122B843962}" dt="2025-12-17T20:28:57.666" v="183" actId="47"/>
        <pc:sldMkLst>
          <pc:docMk/>
          <pc:sldMk cId="3913739790" sldId="304"/>
        </pc:sldMkLst>
      </pc:sldChg>
      <pc:sldChg chg="del">
        <pc:chgData name="Viktorija Kenstaviciute" userId="22c8cc5ed5a73e4a" providerId="LiveId" clId="{0EE4C4E0-4905-49B0-9E3A-6E122B843962}" dt="2025-12-17T20:29:16.769" v="185" actId="47"/>
        <pc:sldMkLst>
          <pc:docMk/>
          <pc:sldMk cId="1728019018" sldId="305"/>
        </pc:sldMkLst>
      </pc:sldChg>
    </pc:docChg>
  </pc:docChgLst>
  <pc:docChgLst>
    <pc:chgData name="Gastbenutzer" providerId="Windows Live" clId="Web-{D1516465-D432-B112-F39C-5205A56D95BE}"/>
    <pc:docChg chg="modSld">
      <pc:chgData name="Gastbenutzer" userId="" providerId="Windows Live" clId="Web-{D1516465-D432-B112-F39C-5205A56D95BE}" dt="2025-12-18T11:14:44.839" v="101" actId="20577"/>
      <pc:docMkLst>
        <pc:docMk/>
      </pc:docMkLst>
      <pc:sldChg chg="addSp delSp modSp">
        <pc:chgData name="Gastbenutzer" userId="" providerId="Windows Live" clId="Web-{D1516465-D432-B112-F39C-5205A56D95BE}" dt="2025-12-18T11:14:44.839" v="101" actId="20577"/>
        <pc:sldMkLst>
          <pc:docMk/>
          <pc:sldMk cId="2216606384" sldId="306"/>
        </pc:sldMkLst>
        <pc:spChg chg="add mod">
          <ac:chgData name="Gastbenutzer" userId="" providerId="Windows Live" clId="Web-{D1516465-D432-B112-F39C-5205A56D95BE}" dt="2025-12-18T10:21:30.700" v="14" actId="14100"/>
          <ac:spMkLst>
            <pc:docMk/>
            <pc:sldMk cId="2216606384" sldId="306"/>
            <ac:spMk id="2" creationId="{EBDB59B5-2DAA-DCAC-20F2-6A0FA815FC0A}"/>
          </ac:spMkLst>
        </pc:spChg>
        <pc:spChg chg="add del mod">
          <ac:chgData name="Gastbenutzer" userId="" providerId="Windows Live" clId="Web-{D1516465-D432-B112-F39C-5205A56D95BE}" dt="2025-12-18T10:21:54.998" v="17"/>
          <ac:spMkLst>
            <pc:docMk/>
            <pc:sldMk cId="2216606384" sldId="306"/>
            <ac:spMk id="3" creationId="{99CBCB36-91F2-DF24-4CCB-040AAB8C77EB}"/>
          </ac:spMkLst>
        </pc:spChg>
        <pc:spChg chg="add del">
          <ac:chgData name="Gastbenutzer" userId="" providerId="Windows Live" clId="Web-{D1516465-D432-B112-F39C-5205A56D95BE}" dt="2025-12-18T10:22:18.842" v="19"/>
          <ac:spMkLst>
            <pc:docMk/>
            <pc:sldMk cId="2216606384" sldId="306"/>
            <ac:spMk id="7" creationId="{16AC63B1-12CD-6016-E128-0B80437D4077}"/>
          </ac:spMkLst>
        </pc:spChg>
        <pc:spChg chg="add mod">
          <ac:chgData name="Gastbenutzer" userId="" providerId="Windows Live" clId="Web-{D1516465-D432-B112-F39C-5205A56D95BE}" dt="2025-12-18T11:14:44.839" v="101" actId="20577"/>
          <ac:spMkLst>
            <pc:docMk/>
            <pc:sldMk cId="2216606384" sldId="306"/>
            <ac:spMk id="8" creationId="{D7BA9AF4-6BE1-5D71-D8A9-4A95A4666F6B}"/>
          </ac:spMkLst>
        </pc:spChg>
        <pc:spChg chg="mod">
          <ac:chgData name="Gastbenutzer" userId="" providerId="Windows Live" clId="Web-{D1516465-D432-B112-F39C-5205A56D95BE}" dt="2025-12-18T10:20:09.977" v="4" actId="20577"/>
          <ac:spMkLst>
            <pc:docMk/>
            <pc:sldMk cId="2216606384" sldId="306"/>
            <ac:spMk id="14" creationId="{374A817F-2FD4-C734-4C9E-CFA1B3E14D42}"/>
          </ac:spMkLst>
        </pc:spChg>
        <pc:spChg chg="mod">
          <ac:chgData name="Gastbenutzer" userId="" providerId="Windows Live" clId="Web-{D1516465-D432-B112-F39C-5205A56D95BE}" dt="2025-12-18T10:21:18.996" v="9" actId="20577"/>
          <ac:spMkLst>
            <pc:docMk/>
            <pc:sldMk cId="2216606384" sldId="306"/>
            <ac:spMk id="16" creationId="{FE47A318-A9E8-EE63-F6EA-CB7813F19FA7}"/>
          </ac:spMkLst>
        </pc:spChg>
        <pc:picChg chg="add mod">
          <ac:chgData name="Gastbenutzer" userId="" providerId="Windows Live" clId="Web-{D1516465-D432-B112-F39C-5205A56D95BE}" dt="2025-12-18T10:59:38.087" v="92" actId="1076"/>
          <ac:picMkLst>
            <pc:docMk/>
            <pc:sldMk cId="2216606384" sldId="306"/>
            <ac:picMk id="3" creationId="{595970A6-1D03-AB72-BC2E-EE78E5A7829E}"/>
          </ac:picMkLst>
        </pc:picChg>
      </pc:sldChg>
    </pc:docChg>
  </pc:docChgLst>
  <pc:docChgLst>
    <pc:chgData name="Gastbenutzer" providerId="Windows Live" clId="Web-{69FD2CFB-6A73-C6F8-B3B9-64CC901A03CB}"/>
    <pc:docChg chg="modSld">
      <pc:chgData name="Gastbenutzer" userId="" providerId="Windows Live" clId="Web-{69FD2CFB-6A73-C6F8-B3B9-64CC901A03CB}" dt="2025-12-18T10:56:10.849" v="62"/>
      <pc:docMkLst>
        <pc:docMk/>
      </pc:docMkLst>
      <pc:sldChg chg="modSp">
        <pc:chgData name="Gastbenutzer" userId="" providerId="Windows Live" clId="Web-{69FD2CFB-6A73-C6F8-B3B9-64CC901A03CB}" dt="2025-12-18T10:17:11.893" v="1" actId="20577"/>
        <pc:sldMkLst>
          <pc:docMk/>
          <pc:sldMk cId="2425458185" sldId="292"/>
        </pc:sldMkLst>
        <pc:spChg chg="mod">
          <ac:chgData name="Gastbenutzer" userId="" providerId="Windows Live" clId="Web-{69FD2CFB-6A73-C6F8-B3B9-64CC901A03CB}" dt="2025-12-18T10:17:11.893" v="1" actId="20577"/>
          <ac:spMkLst>
            <pc:docMk/>
            <pc:sldMk cId="2425458185" sldId="292"/>
            <ac:spMk id="3" creationId="{F9CBAB51-05BC-A82E-6967-521234083EB6}"/>
          </ac:spMkLst>
        </pc:spChg>
      </pc:sldChg>
      <pc:sldChg chg="addSp delSp modSp">
        <pc:chgData name="Gastbenutzer" userId="" providerId="Windows Live" clId="Web-{69FD2CFB-6A73-C6F8-B3B9-64CC901A03CB}" dt="2025-12-18T10:56:10.849" v="62"/>
        <pc:sldMkLst>
          <pc:docMk/>
          <pc:sldMk cId="4120794721" sldId="312"/>
        </pc:sldMkLst>
        <pc:spChg chg="add del">
          <ac:chgData name="Gastbenutzer" userId="" providerId="Windows Live" clId="Web-{69FD2CFB-6A73-C6F8-B3B9-64CC901A03CB}" dt="2025-12-18T10:52:45.455" v="3"/>
          <ac:spMkLst>
            <pc:docMk/>
            <pc:sldMk cId="4120794721" sldId="312"/>
            <ac:spMk id="2" creationId="{1BA189A3-D17B-17CD-2744-54ABEB6C8EAC}"/>
          </ac:spMkLst>
        </pc:spChg>
        <pc:spChg chg="add del mod">
          <ac:chgData name="Gastbenutzer" userId="" providerId="Windows Live" clId="Web-{69FD2CFB-6A73-C6F8-B3B9-64CC901A03CB}" dt="2025-12-18T10:56:10.849" v="62"/>
          <ac:spMkLst>
            <pc:docMk/>
            <pc:sldMk cId="4120794721" sldId="312"/>
            <ac:spMk id="3" creationId="{C5A6589B-B6CD-2190-0399-FD8611F2B9B0}"/>
          </ac:spMkLst>
        </pc:spChg>
      </pc:sldChg>
    </pc:docChg>
  </pc:docChgLst>
  <pc:docChgLst>
    <pc:chgData name="Gastbenutzer" providerId="Windows Live" clId="Web-{AFA92C53-5B9B-9B83-6BD5-AA0C50E7FC19}"/>
    <pc:docChg chg="modSld">
      <pc:chgData name="Gastbenutzer" userId="" providerId="Windows Live" clId="Web-{AFA92C53-5B9B-9B83-6BD5-AA0C50E7FC19}" dt="2025-12-18T11:01:27.471" v="46" actId="20577"/>
      <pc:docMkLst>
        <pc:docMk/>
      </pc:docMkLst>
      <pc:sldChg chg="modSp">
        <pc:chgData name="Gastbenutzer" userId="" providerId="Windows Live" clId="Web-{AFA92C53-5B9B-9B83-6BD5-AA0C50E7FC19}" dt="2025-12-18T11:01:27.471" v="46" actId="20577"/>
        <pc:sldMkLst>
          <pc:docMk/>
          <pc:sldMk cId="4120794721" sldId="312"/>
        </pc:sldMkLst>
        <pc:spChg chg="mod">
          <ac:chgData name="Gastbenutzer" userId="" providerId="Windows Live" clId="Web-{AFA92C53-5B9B-9B83-6BD5-AA0C50E7FC19}" dt="2025-12-18T11:01:27.471" v="46" actId="20577"/>
          <ac:spMkLst>
            <pc:docMk/>
            <pc:sldMk cId="4120794721" sldId="312"/>
            <ac:spMk id="21" creationId="{93D87E26-AC7C-8C7C-2F05-4207D9A45E2C}"/>
          </ac:spMkLst>
        </pc:spChg>
      </pc:sldChg>
    </pc:docChg>
  </pc:docChgLst>
  <pc:docChgLst>
    <pc:chgData name="Viktorija Kenstaviciute" userId="22c8cc5ed5a73e4a" providerId="LiveId" clId="{6ADAAA5F-C697-4383-B9DF-4EE602DE04AE}"/>
    <pc:docChg chg="undo custSel addSld modSld sldOrd">
      <pc:chgData name="Viktorija Kenstaviciute" userId="22c8cc5ed5a73e4a" providerId="LiveId" clId="{6ADAAA5F-C697-4383-B9DF-4EE602DE04AE}" dt="2025-12-18T11:25:43.724" v="675" actId="20577"/>
      <pc:docMkLst>
        <pc:docMk/>
      </pc:docMkLst>
      <pc:sldChg chg="modSp mod">
        <pc:chgData name="Viktorija Kenstaviciute" userId="22c8cc5ed5a73e4a" providerId="LiveId" clId="{6ADAAA5F-C697-4383-B9DF-4EE602DE04AE}" dt="2025-12-18T08:32:26.992" v="337" actId="5793"/>
        <pc:sldMkLst>
          <pc:docMk/>
          <pc:sldMk cId="2425458185" sldId="292"/>
        </pc:sldMkLst>
        <pc:spChg chg="mod">
          <ac:chgData name="Viktorija Kenstaviciute" userId="22c8cc5ed5a73e4a" providerId="LiveId" clId="{6ADAAA5F-C697-4383-B9DF-4EE602DE04AE}" dt="2025-12-18T08:32:26.992" v="337" actId="5793"/>
          <ac:spMkLst>
            <pc:docMk/>
            <pc:sldMk cId="2425458185" sldId="292"/>
            <ac:spMk id="3" creationId="{F9CBAB51-05BC-A82E-6967-521234083EB6}"/>
          </ac:spMkLst>
        </pc:spChg>
      </pc:sldChg>
      <pc:sldChg chg="ord modNotesTx">
        <pc:chgData name="Viktorija Kenstaviciute" userId="22c8cc5ed5a73e4a" providerId="LiveId" clId="{6ADAAA5F-C697-4383-B9DF-4EE602DE04AE}" dt="2025-12-18T11:25:20.594" v="668" actId="20577"/>
        <pc:sldMkLst>
          <pc:docMk/>
          <pc:sldMk cId="835069947" sldId="299"/>
        </pc:sldMkLst>
      </pc:sldChg>
      <pc:sldChg chg="addSp delSp modSp mod ord modNotesTx">
        <pc:chgData name="Viktorija Kenstaviciute" userId="22c8cc5ed5a73e4a" providerId="LiveId" clId="{6ADAAA5F-C697-4383-B9DF-4EE602DE04AE}" dt="2025-12-18T11:25:35.090" v="672" actId="20577"/>
        <pc:sldMkLst>
          <pc:docMk/>
          <pc:sldMk cId="3460469590" sldId="302"/>
        </pc:sldMkLst>
        <pc:spChg chg="mod">
          <ac:chgData name="Viktorija Kenstaviciute" userId="22c8cc5ed5a73e4a" providerId="LiveId" clId="{6ADAAA5F-C697-4383-B9DF-4EE602DE04AE}" dt="2025-12-18T08:31:40.329" v="332" actId="1076"/>
          <ac:spMkLst>
            <pc:docMk/>
            <pc:sldMk cId="3460469590" sldId="302"/>
            <ac:spMk id="2" creationId="{C4F7873C-1C48-2A1D-EC65-8C6CF4E6AAB2}"/>
          </ac:spMkLst>
        </pc:spChg>
        <pc:spChg chg="add mod">
          <ac:chgData name="Viktorija Kenstaviciute" userId="22c8cc5ed5a73e4a" providerId="LiveId" clId="{6ADAAA5F-C697-4383-B9DF-4EE602DE04AE}" dt="2025-12-18T08:43:42.403" v="440" actId="404"/>
          <ac:spMkLst>
            <pc:docMk/>
            <pc:sldMk cId="3460469590" sldId="302"/>
            <ac:spMk id="7" creationId="{CC15E5E6-2948-5B9B-F533-4A79F325197A}"/>
          </ac:spMkLst>
        </pc:spChg>
        <pc:spChg chg="add del mod">
          <ac:chgData name="Viktorija Kenstaviciute" userId="22c8cc5ed5a73e4a" providerId="LiveId" clId="{6ADAAA5F-C697-4383-B9DF-4EE602DE04AE}" dt="2025-12-18T08:37:15.781" v="339" actId="931"/>
          <ac:spMkLst>
            <pc:docMk/>
            <pc:sldMk cId="3460469590" sldId="302"/>
            <ac:spMk id="10" creationId="{12D8C4B9-473C-1D7B-0526-6CDBB7964D69}"/>
          </ac:spMkLst>
        </pc:spChg>
        <pc:picChg chg="del mod ord">
          <ac:chgData name="Viktorija Kenstaviciute" userId="22c8cc5ed5a73e4a" providerId="LiveId" clId="{6ADAAA5F-C697-4383-B9DF-4EE602DE04AE}" dt="2025-12-18T08:37:01.748" v="338" actId="478"/>
          <ac:picMkLst>
            <pc:docMk/>
            <pc:sldMk cId="3460469590" sldId="302"/>
            <ac:picMk id="8" creationId="{20890E89-B5B7-4B58-C306-7AF052EFD798}"/>
          </ac:picMkLst>
        </pc:picChg>
        <pc:picChg chg="add mod ord modCrop">
          <ac:chgData name="Viktorija Kenstaviciute" userId="22c8cc5ed5a73e4a" providerId="LiveId" clId="{6ADAAA5F-C697-4383-B9DF-4EE602DE04AE}" dt="2025-12-18T08:38:40.157" v="353" actId="732"/>
          <ac:picMkLst>
            <pc:docMk/>
            <pc:sldMk cId="3460469590" sldId="302"/>
            <ac:picMk id="12" creationId="{B87D46D2-8D82-C0FC-E596-C848940DE92F}"/>
          </ac:picMkLst>
        </pc:picChg>
        <pc:picChg chg="add mod ord">
          <ac:chgData name="Viktorija Kenstaviciute" userId="22c8cc5ed5a73e4a" providerId="LiveId" clId="{6ADAAA5F-C697-4383-B9DF-4EE602DE04AE}" dt="2025-12-18T08:38:43.264" v="354" actId="1076"/>
          <ac:picMkLst>
            <pc:docMk/>
            <pc:sldMk cId="3460469590" sldId="302"/>
            <ac:picMk id="14" creationId="{1BC5FB5B-7B21-FADF-1FF8-EE6095C434AF}"/>
          </ac:picMkLst>
        </pc:picChg>
        <pc:inkChg chg="add del">
          <ac:chgData name="Viktorija Kenstaviciute" userId="22c8cc5ed5a73e4a" providerId="LiveId" clId="{6ADAAA5F-C697-4383-B9DF-4EE602DE04AE}" dt="2025-12-18T08:39:21.279" v="358" actId="9405"/>
          <ac:inkMkLst>
            <pc:docMk/>
            <pc:sldMk cId="3460469590" sldId="302"/>
            <ac:inkMk id="15" creationId="{AFD58601-4836-25B4-B75B-364EAC67B212}"/>
          </ac:inkMkLst>
        </pc:inkChg>
        <pc:cxnChg chg="add mod">
          <ac:chgData name="Viktorija Kenstaviciute" userId="22c8cc5ed5a73e4a" providerId="LiveId" clId="{6ADAAA5F-C697-4383-B9DF-4EE602DE04AE}" dt="2025-12-18T08:39:41.589" v="363" actId="13822"/>
          <ac:cxnSpMkLst>
            <pc:docMk/>
            <pc:sldMk cId="3460469590" sldId="302"/>
            <ac:cxnSpMk id="17" creationId="{5556E0E2-B6AC-DE72-B570-93C9010FC4AA}"/>
          </ac:cxnSpMkLst>
        </pc:cxnChg>
        <pc:cxnChg chg="add mod">
          <ac:chgData name="Viktorija Kenstaviciute" userId="22c8cc5ed5a73e4a" providerId="LiveId" clId="{6ADAAA5F-C697-4383-B9DF-4EE602DE04AE}" dt="2025-12-18T08:39:52.649" v="390" actId="14100"/>
          <ac:cxnSpMkLst>
            <pc:docMk/>
            <pc:sldMk cId="3460469590" sldId="302"/>
            <ac:cxnSpMk id="19" creationId="{1102CB06-41A4-99DF-6A1A-6C6952BF082C}"/>
          </ac:cxnSpMkLst>
        </pc:cxnChg>
      </pc:sldChg>
      <pc:sldChg chg="addSp delSp modSp add mod delAnim modAnim modNotesTx">
        <pc:chgData name="Viktorija Kenstaviciute" userId="22c8cc5ed5a73e4a" providerId="LiveId" clId="{6ADAAA5F-C697-4383-B9DF-4EE602DE04AE}" dt="2025-12-18T11:25:28.350" v="670" actId="20577"/>
        <pc:sldMkLst>
          <pc:docMk/>
          <pc:sldMk cId="2489060056" sldId="307"/>
        </pc:sldMkLst>
        <pc:spChg chg="del">
          <ac:chgData name="Viktorija Kenstaviciute" userId="22c8cc5ed5a73e4a" providerId="LiveId" clId="{6ADAAA5F-C697-4383-B9DF-4EE602DE04AE}" dt="2025-12-18T07:21:55.972" v="22" actId="478"/>
          <ac:spMkLst>
            <pc:docMk/>
            <pc:sldMk cId="2489060056" sldId="307"/>
            <ac:spMk id="2" creationId="{1B8448FB-1480-ECCB-D02D-E52BD3697BEB}"/>
          </ac:spMkLst>
        </pc:spChg>
        <pc:spChg chg="mod modVis">
          <ac:chgData name="Viktorija Kenstaviciute" userId="22c8cc5ed5a73e4a" providerId="LiveId" clId="{6ADAAA5F-C697-4383-B9DF-4EE602DE04AE}" dt="2025-12-18T07:56:57.730" v="83" actId="26606"/>
          <ac:spMkLst>
            <pc:docMk/>
            <pc:sldMk cId="2489060056" sldId="307"/>
            <ac:spMk id="4" creationId="{4FE1FCDF-58EC-C7B1-BA4D-961DBDC2A20E}"/>
          </ac:spMkLst>
        </pc:spChg>
        <pc:spChg chg="mod">
          <ac:chgData name="Viktorija Kenstaviciute" userId="22c8cc5ed5a73e4a" providerId="LiveId" clId="{6ADAAA5F-C697-4383-B9DF-4EE602DE04AE}" dt="2025-12-18T07:56:57.736" v="84" actId="27636"/>
          <ac:spMkLst>
            <pc:docMk/>
            <pc:sldMk cId="2489060056" sldId="307"/>
            <ac:spMk id="5" creationId="{4602A4B4-DE3B-5C6A-29C9-C1218FBE4122}"/>
          </ac:spMkLst>
        </pc:spChg>
        <pc:spChg chg="mod modVis">
          <ac:chgData name="Viktorija Kenstaviciute" userId="22c8cc5ed5a73e4a" providerId="LiveId" clId="{6ADAAA5F-C697-4383-B9DF-4EE602DE04AE}" dt="2025-12-18T07:56:57.730" v="83" actId="26606"/>
          <ac:spMkLst>
            <pc:docMk/>
            <pc:sldMk cId="2489060056" sldId="307"/>
            <ac:spMk id="6" creationId="{1EBC4544-B08E-9AFC-9558-FBC8408A9997}"/>
          </ac:spMkLst>
        </pc:spChg>
        <pc:spChg chg="add del mod">
          <ac:chgData name="Viktorija Kenstaviciute" userId="22c8cc5ed5a73e4a" providerId="LiveId" clId="{6ADAAA5F-C697-4383-B9DF-4EE602DE04AE}" dt="2025-12-18T07:21:20.765" v="17"/>
          <ac:spMkLst>
            <pc:docMk/>
            <pc:sldMk cId="2489060056" sldId="307"/>
            <ac:spMk id="7" creationId="{16F6DCB9-E6C9-C00A-F61D-B2D6F4B9E598}"/>
          </ac:spMkLst>
        </pc:spChg>
        <pc:spChg chg="add del mod">
          <ac:chgData name="Viktorija Kenstaviciute" userId="22c8cc5ed5a73e4a" providerId="LiveId" clId="{6ADAAA5F-C697-4383-B9DF-4EE602DE04AE}" dt="2025-12-18T07:21:58.357" v="23" actId="478"/>
          <ac:spMkLst>
            <pc:docMk/>
            <pc:sldMk cId="2489060056" sldId="307"/>
            <ac:spMk id="11" creationId="{219E7271-51BB-D36A-6AED-E9BB01C5F100}"/>
          </ac:spMkLst>
        </pc:spChg>
        <pc:spChg chg="add del mod">
          <ac:chgData name="Viktorija Kenstaviciute" userId="22c8cc5ed5a73e4a" providerId="LiveId" clId="{6ADAAA5F-C697-4383-B9DF-4EE602DE04AE}" dt="2025-12-18T07:56:17.696" v="75"/>
          <ac:spMkLst>
            <pc:docMk/>
            <pc:sldMk cId="2489060056" sldId="307"/>
            <ac:spMk id="13" creationId="{751EAC6C-59F6-BC45-47BC-A03D75B2A737}"/>
          </ac:spMkLst>
        </pc:spChg>
        <pc:picChg chg="add del mod modCrop">
          <ac:chgData name="Viktorija Kenstaviciute" userId="22c8cc5ed5a73e4a" providerId="LiveId" clId="{6ADAAA5F-C697-4383-B9DF-4EE602DE04AE}" dt="2025-12-18T07:23:43.791" v="27" actId="21"/>
          <ac:picMkLst>
            <pc:docMk/>
            <pc:sldMk cId="2489060056" sldId="307"/>
            <ac:picMk id="8" creationId="{5BF3449C-75C8-E49B-19F9-EFAD9A0A7450}"/>
          </ac:picMkLst>
        </pc:picChg>
        <pc:picChg chg="del">
          <ac:chgData name="Viktorija Kenstaviciute" userId="22c8cc5ed5a73e4a" providerId="LiveId" clId="{6ADAAA5F-C697-4383-B9DF-4EE602DE04AE}" dt="2025-12-18T07:21:07.068" v="16" actId="478"/>
          <ac:picMkLst>
            <pc:docMk/>
            <pc:sldMk cId="2489060056" sldId="307"/>
            <ac:picMk id="10" creationId="{A527EFB6-CE68-8582-9D57-DB3F321F4611}"/>
          </ac:picMkLst>
        </pc:picChg>
        <pc:picChg chg="add mod ord modCrop">
          <ac:chgData name="Viktorija Kenstaviciute" userId="22c8cc5ed5a73e4a" providerId="LiveId" clId="{6ADAAA5F-C697-4383-B9DF-4EE602DE04AE}" dt="2025-12-18T07:56:57.730" v="83" actId="26606"/>
          <ac:picMkLst>
            <pc:docMk/>
            <pc:sldMk cId="2489060056" sldId="307"/>
            <ac:picMk id="14" creationId="{749E9A7E-D8F7-E50D-F993-D169002FB0DF}"/>
          </ac:picMkLst>
        </pc:picChg>
      </pc:sldChg>
      <pc:sldChg chg="delSp add mod modNotesTx">
        <pc:chgData name="Viktorija Kenstaviciute" userId="22c8cc5ed5a73e4a" providerId="LiveId" clId="{6ADAAA5F-C697-4383-B9DF-4EE602DE04AE}" dt="2025-12-18T11:25:31.297" v="671" actId="20577"/>
        <pc:sldMkLst>
          <pc:docMk/>
          <pc:sldMk cId="4078515711" sldId="308"/>
        </pc:sldMkLst>
        <pc:picChg chg="del">
          <ac:chgData name="Viktorija Kenstaviciute" userId="22c8cc5ed5a73e4a" providerId="LiveId" clId="{6ADAAA5F-C697-4383-B9DF-4EE602DE04AE}" dt="2025-12-18T08:38:18.719" v="348" actId="478"/>
          <ac:picMkLst>
            <pc:docMk/>
            <pc:sldMk cId="4078515711" sldId="308"/>
            <ac:picMk id="14" creationId="{CA301F0A-67FD-B8D9-A472-3AA2E0197D46}"/>
          </ac:picMkLst>
        </pc:picChg>
      </pc:sldChg>
      <pc:sldChg chg="addSp delSp modSp add mod modNotesTx">
        <pc:chgData name="Viktorija Kenstaviciute" userId="22c8cc5ed5a73e4a" providerId="LiveId" clId="{6ADAAA5F-C697-4383-B9DF-4EE602DE04AE}" dt="2025-12-18T11:25:40.854" v="674" actId="20577"/>
        <pc:sldMkLst>
          <pc:docMk/>
          <pc:sldMk cId="700147823" sldId="309"/>
        </pc:sldMkLst>
        <pc:picChg chg="add mod ord">
          <ac:chgData name="Viktorija Kenstaviciute" userId="22c8cc5ed5a73e4a" providerId="LiveId" clId="{6ADAAA5F-C697-4383-B9DF-4EE602DE04AE}" dt="2025-12-18T08:40:37.135" v="398" actId="171"/>
          <ac:picMkLst>
            <pc:docMk/>
            <pc:sldMk cId="700147823" sldId="309"/>
            <ac:picMk id="8" creationId="{5ADF43DB-6E86-5B4B-E948-B338B78C2897}"/>
          </ac:picMkLst>
        </pc:picChg>
        <pc:picChg chg="del">
          <ac:chgData name="Viktorija Kenstaviciute" userId="22c8cc5ed5a73e4a" providerId="LiveId" clId="{6ADAAA5F-C697-4383-B9DF-4EE602DE04AE}" dt="2025-12-18T08:40:22.029" v="392" actId="478"/>
          <ac:picMkLst>
            <pc:docMk/>
            <pc:sldMk cId="700147823" sldId="309"/>
            <ac:picMk id="14" creationId="{E1D7F668-56B3-5B7E-8FA2-EC1BF9105DB1}"/>
          </ac:picMkLst>
        </pc:picChg>
        <pc:cxnChg chg="mod ord">
          <ac:chgData name="Viktorija Kenstaviciute" userId="22c8cc5ed5a73e4a" providerId="LiveId" clId="{6ADAAA5F-C697-4383-B9DF-4EE602DE04AE}" dt="2025-12-18T08:40:55.636" v="404" actId="14100"/>
          <ac:cxnSpMkLst>
            <pc:docMk/>
            <pc:sldMk cId="700147823" sldId="309"/>
            <ac:cxnSpMk id="17" creationId="{5BC80331-CDE8-FB95-4AAF-B65ED97EF681}"/>
          </ac:cxnSpMkLst>
        </pc:cxnChg>
        <pc:cxnChg chg="mod">
          <ac:chgData name="Viktorija Kenstaviciute" userId="22c8cc5ed5a73e4a" providerId="LiveId" clId="{6ADAAA5F-C697-4383-B9DF-4EE602DE04AE}" dt="2025-12-18T08:40:40.987" v="399" actId="14100"/>
          <ac:cxnSpMkLst>
            <pc:docMk/>
            <pc:sldMk cId="700147823" sldId="309"/>
            <ac:cxnSpMk id="19" creationId="{FABC7CD1-0B86-48F6-658E-256AFE9006EA}"/>
          </ac:cxnSpMkLst>
        </pc:cxnChg>
      </pc:sldChg>
      <pc:sldChg chg="addSp delSp modSp add mod modNotesTx">
        <pc:chgData name="Viktorija Kenstaviciute" userId="22c8cc5ed5a73e4a" providerId="LiveId" clId="{6ADAAA5F-C697-4383-B9DF-4EE602DE04AE}" dt="2025-12-18T11:25:37.754" v="673" actId="20577"/>
        <pc:sldMkLst>
          <pc:docMk/>
          <pc:sldMk cId="2966395821" sldId="310"/>
        </pc:sldMkLst>
        <pc:spChg chg="mod">
          <ac:chgData name="Viktorija Kenstaviciute" userId="22c8cc5ed5a73e4a" providerId="LiveId" clId="{6ADAAA5F-C697-4383-B9DF-4EE602DE04AE}" dt="2025-12-18T08:43:19.738" v="434" actId="1076"/>
          <ac:spMkLst>
            <pc:docMk/>
            <pc:sldMk cId="2966395821" sldId="310"/>
            <ac:spMk id="7" creationId="{F5B7F6FE-EF07-1650-E85D-B37D797B1D5B}"/>
          </ac:spMkLst>
        </pc:spChg>
        <pc:picChg chg="del">
          <ac:chgData name="Viktorija Kenstaviciute" userId="22c8cc5ed5a73e4a" providerId="LiveId" clId="{6ADAAA5F-C697-4383-B9DF-4EE602DE04AE}" dt="2025-12-18T08:41:09.455" v="406" actId="478"/>
          <ac:picMkLst>
            <pc:docMk/>
            <pc:sldMk cId="2966395821" sldId="310"/>
            <ac:picMk id="8" creationId="{6982DFCB-082E-DABB-E8B1-582FF5A2AB6A}"/>
          </ac:picMkLst>
        </pc:picChg>
        <pc:picChg chg="add mod">
          <ac:chgData name="Viktorija Kenstaviciute" userId="22c8cc5ed5a73e4a" providerId="LiveId" clId="{6ADAAA5F-C697-4383-B9DF-4EE602DE04AE}" dt="2025-12-18T08:41:27.305" v="409" actId="1076"/>
          <ac:picMkLst>
            <pc:docMk/>
            <pc:sldMk cId="2966395821" sldId="310"/>
            <ac:picMk id="9" creationId="{36821CC2-F214-90C5-6B2E-C465FFBC2F3C}"/>
          </ac:picMkLst>
        </pc:picChg>
        <pc:cxnChg chg="mod ord">
          <ac:chgData name="Viktorija Kenstaviciute" userId="22c8cc5ed5a73e4a" providerId="LiveId" clId="{6ADAAA5F-C697-4383-B9DF-4EE602DE04AE}" dt="2025-12-18T08:43:30.571" v="436" actId="166"/>
          <ac:cxnSpMkLst>
            <pc:docMk/>
            <pc:sldMk cId="2966395821" sldId="310"/>
            <ac:cxnSpMk id="17" creationId="{44DB6563-6E1B-6C80-9FF4-A8A54950B5DD}"/>
          </ac:cxnSpMkLst>
        </pc:cxnChg>
        <pc:cxnChg chg="mod ord">
          <ac:chgData name="Viktorija Kenstaviciute" userId="22c8cc5ed5a73e4a" providerId="LiveId" clId="{6ADAAA5F-C697-4383-B9DF-4EE602DE04AE}" dt="2025-12-18T08:43:27.202" v="435" actId="166"/>
          <ac:cxnSpMkLst>
            <pc:docMk/>
            <pc:sldMk cId="2966395821" sldId="310"/>
            <ac:cxnSpMk id="19" creationId="{EE184A5F-5197-8668-F6F2-47D666939ADB}"/>
          </ac:cxnSpMkLst>
        </pc:cxnChg>
      </pc:sldChg>
      <pc:sldChg chg="delSp modSp add mod modNotesTx">
        <pc:chgData name="Viktorija Kenstaviciute" userId="22c8cc5ed5a73e4a" providerId="LiveId" clId="{6ADAAA5F-C697-4383-B9DF-4EE602DE04AE}" dt="2025-12-18T11:25:43.724" v="675" actId="20577"/>
        <pc:sldMkLst>
          <pc:docMk/>
          <pc:sldMk cId="2486484092" sldId="311"/>
        </pc:sldMkLst>
        <pc:spChg chg="mod">
          <ac:chgData name="Viktorija Kenstaviciute" userId="22c8cc5ed5a73e4a" providerId="LiveId" clId="{6ADAAA5F-C697-4383-B9DF-4EE602DE04AE}" dt="2025-12-18T08:47:16.522" v="455" actId="1076"/>
          <ac:spMkLst>
            <pc:docMk/>
            <pc:sldMk cId="2486484092" sldId="311"/>
            <ac:spMk id="2" creationId="{A59BB6A3-B1CD-D2F9-B4D1-50F1A4D39D47}"/>
          </ac:spMkLst>
        </pc:spChg>
        <pc:spChg chg="del">
          <ac:chgData name="Viktorija Kenstaviciute" userId="22c8cc5ed5a73e4a" providerId="LiveId" clId="{6ADAAA5F-C697-4383-B9DF-4EE602DE04AE}" dt="2025-12-18T08:47:13.013" v="454" actId="478"/>
          <ac:spMkLst>
            <pc:docMk/>
            <pc:sldMk cId="2486484092" sldId="311"/>
            <ac:spMk id="7" creationId="{5B875F29-24BD-0FDC-7B05-D0114F67B8E6}"/>
          </ac:spMkLst>
        </pc:spChg>
      </pc:sldChg>
      <pc:sldChg chg="addSp delSp modSp add mod modClrScheme chgLayout">
        <pc:chgData name="Viktorija Kenstaviciute" userId="22c8cc5ed5a73e4a" providerId="LiveId" clId="{6ADAAA5F-C697-4383-B9DF-4EE602DE04AE}" dt="2025-12-18T10:59:01.015" v="667" actId="14100"/>
        <pc:sldMkLst>
          <pc:docMk/>
          <pc:sldMk cId="4120794721" sldId="312"/>
        </pc:sldMkLst>
        <pc:spChg chg="del">
          <ac:chgData name="Viktorija Kenstaviciute" userId="22c8cc5ed5a73e4a" providerId="LiveId" clId="{6ADAAA5F-C697-4383-B9DF-4EE602DE04AE}" dt="2025-12-18T10:39:50.231" v="649" actId="478"/>
          <ac:spMkLst>
            <pc:docMk/>
            <pc:sldMk cId="4120794721" sldId="312"/>
            <ac:spMk id="2" creationId="{74D50F59-89E8-A000-ED8E-02C22679E7E7}"/>
          </ac:spMkLst>
        </pc:spChg>
        <pc:spChg chg="mod ord">
          <ac:chgData name="Viktorija Kenstaviciute" userId="22c8cc5ed5a73e4a" providerId="LiveId" clId="{6ADAAA5F-C697-4383-B9DF-4EE602DE04AE}" dt="2025-12-18T10:58:55.770" v="665" actId="26606"/>
          <ac:spMkLst>
            <pc:docMk/>
            <pc:sldMk cId="4120794721" sldId="312"/>
            <ac:spMk id="4" creationId="{E5DC73BF-F425-322C-704B-F6ED2F2E404E}"/>
          </ac:spMkLst>
        </pc:spChg>
        <pc:spChg chg="mod ord">
          <ac:chgData name="Viktorija Kenstaviciute" userId="22c8cc5ed5a73e4a" providerId="LiveId" clId="{6ADAAA5F-C697-4383-B9DF-4EE602DE04AE}" dt="2025-12-18T10:58:55.770" v="665" actId="26606"/>
          <ac:spMkLst>
            <pc:docMk/>
            <pc:sldMk cId="4120794721" sldId="312"/>
            <ac:spMk id="5" creationId="{0E5441A8-A61E-8D40-20FC-C065847AA6AB}"/>
          </ac:spMkLst>
        </pc:spChg>
        <pc:spChg chg="mod ord">
          <ac:chgData name="Viktorija Kenstaviciute" userId="22c8cc5ed5a73e4a" providerId="LiveId" clId="{6ADAAA5F-C697-4383-B9DF-4EE602DE04AE}" dt="2025-12-18T10:58:55.770" v="665" actId="26606"/>
          <ac:spMkLst>
            <pc:docMk/>
            <pc:sldMk cId="4120794721" sldId="312"/>
            <ac:spMk id="6" creationId="{C9E7B8C8-18E9-EAFD-D92C-53691165325E}"/>
          </ac:spMkLst>
        </pc:spChg>
        <pc:spChg chg="del">
          <ac:chgData name="Viktorija Kenstaviciute" userId="22c8cc5ed5a73e4a" providerId="LiveId" clId="{6ADAAA5F-C697-4383-B9DF-4EE602DE04AE}" dt="2025-12-18T10:39:47.076" v="648" actId="478"/>
          <ac:spMkLst>
            <pc:docMk/>
            <pc:sldMk cId="4120794721" sldId="312"/>
            <ac:spMk id="8" creationId="{A555697A-15A0-64E6-D201-CDE0EBAD48F1}"/>
          </ac:spMkLst>
        </pc:spChg>
        <pc:spChg chg="mod ord">
          <ac:chgData name="Viktorija Kenstaviciute" userId="22c8cc5ed5a73e4a" providerId="LiveId" clId="{6ADAAA5F-C697-4383-B9DF-4EE602DE04AE}" dt="2025-12-18T10:58:55.770" v="665" actId="26606"/>
          <ac:spMkLst>
            <pc:docMk/>
            <pc:sldMk cId="4120794721" sldId="312"/>
            <ac:spMk id="14" creationId="{23E1CC33-C194-5F0B-D0A8-3B37B90B0E23}"/>
          </ac:spMkLst>
        </pc:spChg>
        <pc:spChg chg="mod ord">
          <ac:chgData name="Viktorija Kenstaviciute" userId="22c8cc5ed5a73e4a" providerId="LiveId" clId="{6ADAAA5F-C697-4383-B9DF-4EE602DE04AE}" dt="2025-12-18T10:58:55.770" v="665" actId="26606"/>
          <ac:spMkLst>
            <pc:docMk/>
            <pc:sldMk cId="4120794721" sldId="312"/>
            <ac:spMk id="16" creationId="{29AC74DD-C2A1-6CCD-1379-5709FD4FBA25}"/>
          </ac:spMkLst>
        </pc:spChg>
        <pc:spChg chg="add mod">
          <ac:chgData name="Viktorija Kenstaviciute" userId="22c8cc5ed5a73e4a" providerId="LiveId" clId="{6ADAAA5F-C697-4383-B9DF-4EE602DE04AE}" dt="2025-12-18T10:59:01.015" v="667" actId="14100"/>
          <ac:spMkLst>
            <pc:docMk/>
            <pc:sldMk cId="4120794721" sldId="312"/>
            <ac:spMk id="21" creationId="{93D87E26-AC7C-8C7C-2F05-4207D9A45E2C}"/>
          </ac:spMkLst>
        </pc:spChg>
      </pc:sldChg>
    </pc:docChg>
  </pc:docChgLst>
  <pc:docChgLst>
    <pc:chgData name="Gastbenutzer" providerId="Windows Live" clId="Web-{93A753E4-BA5E-AEDB-2604-F82FF7533695}"/>
    <pc:docChg chg="modSld">
      <pc:chgData name="Gastbenutzer" userId="" providerId="Windows Live" clId="Web-{93A753E4-BA5E-AEDB-2604-F82FF7533695}" dt="2025-12-18T11:22:41.949" v="4" actId="1076"/>
      <pc:docMkLst>
        <pc:docMk/>
      </pc:docMkLst>
      <pc:sldChg chg="modSp addAnim delAnim">
        <pc:chgData name="Gastbenutzer" userId="" providerId="Windows Live" clId="Web-{93A753E4-BA5E-AEDB-2604-F82FF7533695}" dt="2025-12-18T11:22:41.949" v="4" actId="1076"/>
        <pc:sldMkLst>
          <pc:docMk/>
          <pc:sldMk cId="2216606384" sldId="306"/>
        </pc:sldMkLst>
        <pc:spChg chg="mod">
          <ac:chgData name="Gastbenutzer" userId="" providerId="Windows Live" clId="Web-{93A753E4-BA5E-AEDB-2604-F82FF7533695}" dt="2025-12-18T11:22:41.949" v="4" actId="1076"/>
          <ac:spMkLst>
            <pc:docMk/>
            <pc:sldMk cId="2216606384" sldId="306"/>
            <ac:spMk id="8" creationId="{D7BA9AF4-6BE1-5D71-D8A9-4A95A4666F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18.12.2025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‹#›</a:t>
            </a:fld>
            <a:endParaRPr lang="de-CH" sz="90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64704" y="899592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712000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712000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283968"/>
            <a:ext cx="5560412" cy="424847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18.12.2025</a:t>
            </a:fld>
            <a:endParaRPr lang="de-CH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242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3C79B-61D1-6B00-CE87-650D74160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08EC5E-69BB-612C-9394-B5157B291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9CF535-FD56-61FA-4946-6B8C5C6AF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1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1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686555-7310-CBD3-A53B-3265F63AF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820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7DA19-9C3E-7D4C-CE50-905B2E848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040F41-E35F-2D89-5592-C0C4EAA61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C3ABF6-A3CC-609C-9554-BD7F0B3B5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05A2C5-2DEE-FAB9-FF41-2864673D8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484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de-CH" sz="11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4931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B3DDC-EE39-C29E-C837-E57F244F1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5AFDF1C-344D-E1A9-13BA-3C1E375A4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7BC024A-8EB8-906A-C7D5-68A214051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225E05-F8B2-D5C9-C4B1-FF6E826BB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729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E3107-D3CC-0989-E8B3-943D2A9EB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90262B-0B5B-942E-5187-393059598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58F6C81-F202-3691-A07E-62D940EAE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EF6AA2-E4BD-73BC-5F40-648C225BB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2074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55B95-02C7-7B98-F16D-A4B2EA5B5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6FC2F30-3ED7-F437-CE06-3710F690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14AD97A-A97D-0474-25EE-F43F18DB5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AB4E8-C4F8-F972-B64F-014249EF5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6495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040BAA5-8ED1-5052-684A-DB6BB56E8FD6}"/>
              </a:ext>
            </a:extLst>
          </p:cNvPr>
          <p:cNvSpPr/>
          <p:nvPr userDrawn="1"/>
        </p:nvSpPr>
        <p:spPr>
          <a:xfrm>
            <a:off x="0" y="846667"/>
            <a:ext cx="6102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076" y="6223621"/>
            <a:ext cx="2631600" cy="216000"/>
          </a:xfrm>
        </p:spPr>
        <p:txBody>
          <a:bodyPr/>
          <a:lstStyle>
            <a:lvl1pPr>
              <a:defRPr sz="1350"/>
            </a:lvl1pPr>
          </a:lstStyle>
          <a:p>
            <a:r>
              <a:rPr lang="de-DE"/>
              <a:t>D MMMM YYYY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1569" y="148321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031569" y="148321"/>
            <a:ext cx="360000" cy="36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94B6BE9-185E-A88B-41DA-D0D14396ED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3027" y="850779"/>
            <a:ext cx="5323238" cy="6007221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/>
              <a:t> Ersetzen Sie diesen Platzhalter durch ein Bild </a:t>
            </a:r>
            <a:br>
              <a:rPr lang="de-CH"/>
            </a:br>
            <a:r>
              <a:rPr lang="de-CH"/>
              <a:t>(Grösse und Position beibehalten).</a:t>
            </a:r>
            <a:br>
              <a:rPr lang="de-CH"/>
            </a:br>
            <a:br>
              <a:rPr lang="de-CH"/>
            </a:br>
            <a:r>
              <a:rPr lang="de-CH"/>
              <a:t>Eine Auswahl an FHNW-Bildern finden Sie im </a:t>
            </a:r>
            <a:br>
              <a:rPr lang="de-CH"/>
            </a:br>
            <a:r>
              <a:rPr lang="de-CH"/>
              <a:t>«Content </a:t>
            </a:r>
            <a:r>
              <a:rPr lang="de-CH" err="1"/>
              <a:t>Chooser</a:t>
            </a:r>
            <a:r>
              <a:rPr lang="de-CH"/>
              <a:t>» rechts in PowerPoint </a:t>
            </a:r>
            <a:br>
              <a:rPr lang="de-CH"/>
            </a:br>
            <a:r>
              <a:rPr lang="de-CH"/>
              <a:t>oder unter dem Menüpunkt «Einfügen &gt; Inhalte».</a:t>
            </a:r>
            <a:br>
              <a:rPr lang="de-CH"/>
            </a:br>
            <a:br>
              <a:rPr lang="de-CH"/>
            </a:br>
            <a:r>
              <a:rPr lang="de-CH"/>
              <a:t>Eigene Bilder können Sie durch einen Klick auf das untenstehende Icon einfügen.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287EEC27-B21C-02CA-ECBC-917FAECFBD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8076" y="5229000"/>
            <a:ext cx="5265300" cy="935263"/>
          </a:xfrm>
        </p:spPr>
        <p:txBody>
          <a:bodyPr anchor="b"/>
          <a:lstStyle>
            <a:lvl1pPr marL="0" indent="0">
              <a:buNone/>
              <a:defRPr sz="135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CH" sz="1350"/>
              <a:t>Vorname Name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6CC97B3-B836-D6D6-7A42-566F071FE5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117240"/>
            <a:ext cx="5265301" cy="1231106"/>
          </a:xfrm>
        </p:spPr>
        <p:txBody>
          <a:bodyPr wrap="square" anchor="t">
            <a:no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de-CH"/>
              <a:t>Titel </a:t>
            </a:r>
            <a:br>
              <a:rPr lang="de-CH"/>
            </a:br>
            <a:r>
              <a:rPr lang="de-CH"/>
              <a:t>hinzufügen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6EFFB021-AEC2-B428-A250-E8A8F84795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076" y="2926800"/>
            <a:ext cx="5265300" cy="15102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Untertitel </a:t>
            </a:r>
            <a:br>
              <a:rPr lang="de-CH" noProof="0"/>
            </a:br>
            <a:r>
              <a:rPr lang="de-CH" noProof="0"/>
              <a:t>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>
              <a:defRPr/>
            </a:lvl1pPr>
            <a:lvl3pPr marL="536575" indent="-268288">
              <a:defRPr/>
            </a:lvl3pPr>
          </a:lstStyle>
          <a:p>
            <a:pPr lvl="0"/>
            <a:r>
              <a:rPr lang="de-DE"/>
              <a:t>Inhalt hinzufügen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9AB9197-1220-80BD-481F-90A973E1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D173F40-185C-2ADF-A4DC-16363A32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0A1AFE9-5D1C-2846-D3BD-C3EFFEF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3B558-1909-9EAA-030E-9F4C655318C3}"/>
              </a:ext>
            </a:extLst>
          </p:cNvPr>
          <p:cNvSpPr/>
          <p:nvPr userDrawn="1"/>
        </p:nvSpPr>
        <p:spPr>
          <a:xfrm>
            <a:off x="0" y="846667"/>
            <a:ext cx="11430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067524"/>
            <a:ext cx="10587038" cy="921613"/>
          </a:xfrm>
        </p:spPr>
        <p:txBody>
          <a:bodyPr/>
          <a:lstStyle>
            <a:lvl1pPr>
              <a:defRPr sz="5850"/>
            </a:lvl1pPr>
          </a:lstStyle>
          <a:p>
            <a:r>
              <a:rPr lang="de-CH"/>
              <a:t>Titel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14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>
            <a:lvl1pPr>
              <a:defRPr b="0"/>
            </a:lvl1pPr>
          </a:lstStyle>
          <a:p>
            <a:r>
              <a:rPr lang="de-CH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 marL="270000" indent="-270000">
              <a:buFont typeface="+mj-lt"/>
              <a:buAutoNum type="arabicPeriod"/>
              <a:defRPr sz="2000"/>
            </a:lvl1pPr>
            <a:lvl2pPr marL="540000" indent="-270000">
              <a:buFont typeface="+mj-lt"/>
              <a:buAutoNum type="alphaLcPeriod"/>
              <a:defRPr sz="2000"/>
            </a:lvl2pPr>
            <a:lvl3pPr marL="810000" indent="-270000">
              <a:defRPr sz="2000"/>
            </a:lvl3pPr>
            <a:lvl4pPr marL="1080000" indent="-270000">
              <a:defRPr sz="2000"/>
            </a:lvl4pPr>
            <a:lvl5pPr marL="1350000" indent="-270000">
              <a:defRPr sz="2000"/>
            </a:lvl5pPr>
          </a:lstStyle>
          <a:p>
            <a:pPr lvl="0"/>
            <a:r>
              <a:rPr lang="de-DE"/>
              <a:t>Inhalt hinzufügen</a:t>
            </a:r>
          </a:p>
          <a:p>
            <a:pPr lvl="1"/>
            <a:r>
              <a:rPr lang="de-DE"/>
              <a:t>Zweite </a:t>
            </a:r>
            <a:r>
              <a:rPr lang="de-CH" noProof="0"/>
              <a:t>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37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08076" y="1989137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Inhalt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385979" y="1989138"/>
            <a:ext cx="5037671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30175" y="1170372"/>
            <a:ext cx="5393475" cy="492443"/>
          </a:xfrm>
        </p:spPr>
        <p:txBody>
          <a:bodyPr/>
          <a:lstStyle/>
          <a:p>
            <a:r>
              <a:rPr lang="de-CH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30175" y="1989138"/>
            <a:ext cx="5393475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045B5233-76F3-BDA2-C5F4-340A566D321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941" y="846001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/>
              <a:t>Ersetzen Sie diesen Platzhalter durch ein Bild </a:t>
            </a:r>
            <a:br>
              <a:rPr lang="de-CH"/>
            </a:br>
            <a:r>
              <a:rPr lang="de-CH"/>
              <a:t>(Grösse und Position beibehalten).</a:t>
            </a:r>
            <a:br>
              <a:rPr lang="de-CH"/>
            </a:br>
            <a:br>
              <a:rPr lang="de-CH"/>
            </a:br>
            <a:r>
              <a:rPr lang="de-CH"/>
              <a:t>Eine Auswahl an FHNW-Bildern finden Sie im </a:t>
            </a:r>
            <a:br>
              <a:rPr lang="de-CH"/>
            </a:br>
            <a:r>
              <a:rPr lang="de-CH"/>
              <a:t>«Content </a:t>
            </a:r>
            <a:r>
              <a:rPr lang="de-CH" err="1"/>
              <a:t>Chooser</a:t>
            </a:r>
            <a:r>
              <a:rPr lang="de-CH"/>
              <a:t>» rechts in PowerPoint </a:t>
            </a:r>
            <a:br>
              <a:rPr lang="de-CH"/>
            </a:br>
            <a:r>
              <a:rPr lang="de-CH"/>
              <a:t>oder unter dem Menüpunkt «Einfügen &gt; Inhalte».</a:t>
            </a:r>
            <a:br>
              <a:rPr lang="de-CH"/>
            </a:br>
            <a:br>
              <a:rPr lang="de-CH"/>
            </a:br>
            <a:r>
              <a:rPr lang="de-CH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99721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5040000" cy="492443"/>
          </a:xfrm>
        </p:spPr>
        <p:txBody>
          <a:bodyPr/>
          <a:lstStyle/>
          <a:p>
            <a:r>
              <a:rPr lang="de-CH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08076" y="1989138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BFED3010-9542-8FB4-6B6D-FE48529685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10131" y="846000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/>
              <a:t>Ersetzen Sie diesen Platzhalter durch ein Bild </a:t>
            </a:r>
            <a:br>
              <a:rPr lang="de-CH"/>
            </a:br>
            <a:r>
              <a:rPr lang="de-CH"/>
              <a:t>(Grösse und Position beibehalten).</a:t>
            </a:r>
            <a:br>
              <a:rPr lang="de-CH"/>
            </a:br>
            <a:br>
              <a:rPr lang="de-CH"/>
            </a:br>
            <a:r>
              <a:rPr lang="de-CH"/>
              <a:t>Eine Auswahl an FHNW-Bildern finden Sie im </a:t>
            </a:r>
            <a:br>
              <a:rPr lang="de-CH"/>
            </a:br>
            <a:r>
              <a:rPr lang="de-CH"/>
              <a:t>«Content </a:t>
            </a:r>
            <a:r>
              <a:rPr lang="de-CH" err="1"/>
              <a:t>Chooser</a:t>
            </a:r>
            <a:r>
              <a:rPr lang="de-CH"/>
              <a:t>» rechts in PowerPoint </a:t>
            </a:r>
            <a:br>
              <a:rPr lang="de-CH"/>
            </a:br>
            <a:r>
              <a:rPr lang="de-CH"/>
              <a:t>oder unter dem Menüpunkt «Einfügen &gt; Inhalte».</a:t>
            </a:r>
            <a:br>
              <a:rPr lang="de-CH"/>
            </a:br>
            <a:br>
              <a:rPr lang="de-CH"/>
            </a:br>
            <a:r>
              <a:rPr lang="de-CH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93266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B216CB-AE9D-4C01-AD48-4B79158751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67269-0443-40A6-8D53-CF9C30AE7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2179C-3288-47A5-A587-1B7255A2C3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A158FDB-0E1B-74C0-3EFC-E1E947BFEE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846872"/>
            <a:ext cx="114300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/>
              <a:t> Ersetzen Sie diesen Platzhalter durch ein Bild (Grösse und Position beibehalten).</a:t>
            </a:r>
            <a:br>
              <a:rPr lang="de-CH"/>
            </a:br>
            <a:br>
              <a:rPr lang="de-CH"/>
            </a:br>
            <a:r>
              <a:rPr lang="de-CH"/>
              <a:t>Eine Auswahl an FHNW-Bildern finden Sie im «Content </a:t>
            </a:r>
            <a:r>
              <a:rPr lang="de-CH" err="1"/>
              <a:t>Chooser</a:t>
            </a:r>
            <a:r>
              <a:rPr lang="de-CH"/>
              <a:t>» rechts in PowerPoint </a:t>
            </a:r>
            <a:br>
              <a:rPr lang="de-CH"/>
            </a:br>
            <a:r>
              <a:rPr lang="de-CH"/>
              <a:t>oder unter dem Menüpunkt «Einfügen &gt; Inhalte».</a:t>
            </a:r>
            <a:br>
              <a:rPr lang="de-CH"/>
            </a:br>
            <a:br>
              <a:rPr lang="de-CH"/>
            </a:br>
            <a:r>
              <a:rPr lang="de-CH"/>
              <a:t>Eigene Bilder können Sie durch einen Klick</a:t>
            </a:r>
            <a:br>
              <a:rPr lang="de-CH"/>
            </a:br>
            <a:r>
              <a:rPr lang="de-CH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/>
              <a:t>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CA65A95-72B9-9C39-BC44-04A643558335}"/>
              </a:ext>
            </a:extLst>
          </p:cNvPr>
          <p:cNvSpPr/>
          <p:nvPr userDrawn="1"/>
        </p:nvSpPr>
        <p:spPr>
          <a:xfrm>
            <a:off x="0" y="6534000"/>
            <a:ext cx="11430000" cy="324000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10457" y="1170372"/>
            <a:ext cx="110061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CH"/>
              <a:t>Titel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7988" y="1989137"/>
            <a:ext cx="11015662" cy="4175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Inhalt hinzufügen</a:t>
            </a:r>
          </a:p>
          <a:p>
            <a:pPr lvl="2"/>
            <a:r>
              <a:rPr lang="de-CH" noProof="0"/>
              <a:t>Ebene 2</a:t>
            </a:r>
          </a:p>
          <a:p>
            <a:pPr lvl="3"/>
            <a:r>
              <a:rPr lang="de-CH" noProof="0"/>
              <a:t>Ebene 3</a:t>
            </a:r>
          </a:p>
          <a:p>
            <a:pPr lvl="4"/>
            <a:r>
              <a:rPr lang="de-CH" noProof="0"/>
              <a:t>Ebene 4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19100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67508" y="6620400"/>
            <a:ext cx="8100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 b="1">
                <a:solidFill>
                  <a:schemeClr val="tx1"/>
                </a:solidFill>
              </a:defRPr>
            </a:lvl1pPr>
          </a:lstStyle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BC21AA-03C3-7EDE-BB82-F15F9CEADEFF}"/>
              </a:ext>
            </a:extLst>
          </p:cNvPr>
          <p:cNvSpPr txBox="1"/>
          <p:nvPr userDrawn="1"/>
        </p:nvSpPr>
        <p:spPr>
          <a:xfrm>
            <a:off x="9787386" y="6620400"/>
            <a:ext cx="1486542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>
              <a:defRPr sz="950" b="1"/>
            </a:lvl1pPr>
          </a:lstStyle>
          <a:p>
            <a:pPr lvl="0" algn="r"/>
            <a:r>
              <a:rPr lang="de-CH"/>
              <a:t>www.fhnw.ch/lifesciences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2744D73-4AF0-A154-437F-3B480B65F51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2240" y="212400"/>
            <a:ext cx="1571760" cy="424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D8887EF-60DA-05AB-1A75-CC85399D726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1885" y="212400"/>
            <a:ext cx="4490743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7" r:id="rId3"/>
    <p:sldLayoutId id="2147483668" r:id="rId4"/>
    <p:sldLayoutId id="2147483661" r:id="rId5"/>
    <p:sldLayoutId id="2147483669" r:id="rId6"/>
    <p:sldLayoutId id="2147483670" r:id="rId7"/>
    <p:sldLayoutId id="2147483665" r:id="rId8"/>
    <p:sldLayoutId id="2147483663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68288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A4A3A4"/>
          </p15:clr>
        </p15:guide>
        <p15:guide id="2" pos="7196" userDrawn="1">
          <p15:clr>
            <a:srgbClr val="A4A3A4"/>
          </p15:clr>
        </p15:guide>
        <p15:guide id="3" orient="horz" pos="3883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3ADAF5-4807-68FF-4D40-65438BF6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18.12.2025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55E460-25C6-3A25-5B4F-AAC2A569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DBB4E-FF89-DE17-7B80-A8E1AEC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</a:t>
            </a:fld>
            <a:endParaRPr lang="de-CH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1FDFE8C-A417-976E-767E-35ECAA6A75B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9" t="-13" r="20756" b="13"/>
          <a:stretch>
            <a:fillRect/>
          </a:stretch>
        </p:blipFill>
        <p:spPr>
          <a:xfrm>
            <a:off x="6103027" y="850779"/>
            <a:ext cx="5323238" cy="5746573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0260B-CF47-66A4-FC11-39A8B8E6AC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35760" y="5229200"/>
            <a:ext cx="1736566" cy="935263"/>
          </a:xfrm>
        </p:spPr>
        <p:txBody>
          <a:bodyPr/>
          <a:lstStyle/>
          <a:p>
            <a:r>
              <a:rPr lang="de-CH" b="1"/>
              <a:t>Team </a:t>
            </a:r>
            <a:r>
              <a:rPr lang="de-CH" b="1" err="1"/>
              <a:t>members</a:t>
            </a:r>
            <a:r>
              <a:rPr lang="de-CH" b="1"/>
              <a:t>:</a:t>
            </a:r>
          </a:p>
          <a:p>
            <a:r>
              <a:rPr lang="en-US"/>
              <a:t>de Jong Anne Merel</a:t>
            </a:r>
          </a:p>
          <a:p>
            <a:r>
              <a:rPr lang="en-US"/>
              <a:t>Kenstaviciute Viktorija</a:t>
            </a:r>
          </a:p>
          <a:p>
            <a:r>
              <a:rPr lang="en-US"/>
              <a:t>Pavloski </a:t>
            </a:r>
            <a:r>
              <a:rPr lang="en-US" err="1"/>
              <a:t>Djordji</a:t>
            </a:r>
            <a:endParaRPr lang="en-US"/>
          </a:p>
          <a:p>
            <a:r>
              <a:rPr lang="en-US" err="1"/>
              <a:t>Tennigkeit</a:t>
            </a:r>
            <a:r>
              <a:rPr lang="en-US"/>
              <a:t> Donna</a:t>
            </a:r>
          </a:p>
          <a:p>
            <a:r>
              <a:rPr lang="en-US" err="1"/>
              <a:t>Werlen</a:t>
            </a:r>
            <a:r>
              <a:rPr lang="en-US"/>
              <a:t> Janosh</a:t>
            </a:r>
            <a:endParaRPr lang="de-CH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78F171-5CBB-F640-B0CE-CE00CC157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Medication Preparation Process</a:t>
            </a:r>
            <a:br>
              <a:rPr lang="en-US"/>
            </a:br>
            <a:endParaRPr lang="de-CH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B99FC38A-260C-7A9B-B4EB-E0CE48028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Gotthard Panorama Express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50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0DF0-AA4F-A760-F27C-A83E6F69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76" y="821945"/>
            <a:ext cx="11012400" cy="492443"/>
          </a:xfrm>
        </p:spPr>
        <p:txBody>
          <a:bodyPr/>
          <a:lstStyle/>
          <a:p>
            <a:r>
              <a:rPr lang="de-CH" err="1"/>
              <a:t>Our</a:t>
            </a:r>
            <a:r>
              <a:rPr lang="de-CH"/>
              <a:t> </a:t>
            </a:r>
            <a:r>
              <a:rPr lang="de-CH" err="1"/>
              <a:t>proposed</a:t>
            </a:r>
            <a:r>
              <a:rPr lang="de-CH"/>
              <a:t> </a:t>
            </a:r>
            <a:r>
              <a:rPr lang="de-CH" err="1"/>
              <a:t>solution</a:t>
            </a:r>
            <a:endParaRPr lang="en-CH"/>
          </a:p>
        </p:txBody>
      </p:sp>
      <p:pic>
        <p:nvPicPr>
          <p:cNvPr id="7" name="Janosh">
            <a:hlinkClick r:id="" action="ppaction://media"/>
            <a:extLst>
              <a:ext uri="{FF2B5EF4-FFF2-40B4-BE49-F238E27FC236}">
                <a16:creationId xmlns:a16="http://schemas.microsoft.com/office/drawing/2014/main" id="{DF3A781D-E171-427D-C8C8-4C26EB1091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44" t="6198" r="13012" b="9819"/>
          <a:stretch>
            <a:fillRect/>
          </a:stretch>
        </p:blipFill>
        <p:spPr>
          <a:xfrm>
            <a:off x="1540367" y="1314388"/>
            <a:ext cx="9111266" cy="50666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4CDDC-187D-F50D-5212-5088EFE2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18.12.2025</a:t>
            </a:r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7C18-C4A7-FF7D-F653-12676CF3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8135C-CA81-8672-C6A2-3F47198B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49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AFC66-B558-66B6-999A-D774A8B7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74A817F-2FD4-C734-4C9E-CFA1B3E1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en-US"/>
              <a:t>Backend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E47A318-A9E8-EE63-F6EA-CB7813F19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75" y="1989138"/>
            <a:ext cx="11013193" cy="41751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GB" sz="1600" i="1">
              <a:latin typeface="Aptos"/>
            </a:endParaRPr>
          </a:p>
          <a:p>
            <a:pPr marL="269875" indent="-269875"/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CB532-3117-37E8-AEA9-9A723BF8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18.12.2025</a:t>
            </a:r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61BDA-9FF4-C64B-7386-34D2081EA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A6953-4200-74C4-DB80-3E02EEB9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de-CH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BDB59B5-2DAA-DCAC-20F2-6A0FA815FC0A}"/>
              </a:ext>
            </a:extLst>
          </p:cNvPr>
          <p:cNvSpPr txBox="1"/>
          <p:nvPr/>
        </p:nvSpPr>
        <p:spPr>
          <a:xfrm>
            <a:off x="411795" y="1665563"/>
            <a:ext cx="31981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i="1">
                <a:latin typeface="Aptos"/>
              </a:rPr>
              <a:t>Execution Engine of the Workflow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BA9AF4-6BE1-5D71-D8A9-4A95A4666F6B}"/>
              </a:ext>
            </a:extLst>
          </p:cNvPr>
          <p:cNvSpPr txBox="1"/>
          <p:nvPr/>
        </p:nvSpPr>
        <p:spPr>
          <a:xfrm>
            <a:off x="872604" y="2457401"/>
            <a:ext cx="2743200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de-DE" err="1">
                <a:cs typeface="Arial"/>
              </a:rPr>
              <a:t>Role</a:t>
            </a:r>
            <a:endParaRPr lang="de-DE"/>
          </a:p>
          <a:p>
            <a:pPr marL="285750" indent="-285750">
              <a:buFont typeface="Arial"/>
              <a:buChar char="•"/>
            </a:pPr>
            <a:endParaRPr lang="de-DE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solidFill>
                  <a:srgbClr val="000000"/>
                </a:solidFill>
                <a:latin typeface="Arial" panose="020B0604020202020204"/>
                <a:cs typeface="Arial"/>
              </a:rPr>
              <a:t>Architecture</a:t>
            </a:r>
          </a:p>
          <a:p>
            <a:pPr marL="285750" indent="-285750">
              <a:buFont typeface="Arial"/>
              <a:buChar char="•"/>
            </a:pPr>
            <a:endParaRPr lang="de-DE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err="1">
                <a:cs typeface="Arial"/>
              </a:rPr>
              <a:t>Logic</a:t>
            </a:r>
            <a:endParaRPr lang="de-DE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>
              <a:latin typeface="Arial"/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latin typeface="Arial"/>
                <a:cs typeface="Arial" panose="020B0604020202020204"/>
              </a:rPr>
              <a:t>n8n &amp; AI Integration</a:t>
            </a:r>
            <a:endParaRPr lang="de-DE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endParaRPr lang="de-DE">
              <a:latin typeface="Arial"/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latin typeface="Arial"/>
                <a:cs typeface="Arial" panose="020B0604020202020204"/>
              </a:rPr>
              <a:t>Real-Time </a:t>
            </a:r>
            <a:r>
              <a:rPr lang="de-DE" err="1">
                <a:latin typeface="Arial"/>
                <a:cs typeface="Arial" panose="020B0604020202020204"/>
              </a:rPr>
              <a:t>Visibility</a:t>
            </a:r>
            <a:endParaRPr lang="de-DE">
              <a:cs typeface="Arial" panose="020B06040202020202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95970A6-1D03-AB72-BC2E-EE78E5A78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4448" y="1423986"/>
            <a:ext cx="30575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0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DAE9-4D07-5087-1C60-DE6FC1D2C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3E1CC33-C194-5F0B-D0A8-3B37B90B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AC74DD-C2A1-6CCD-1379-5709FD4FB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8076" y="1989137"/>
            <a:ext cx="5040000" cy="4175125"/>
          </a:xfrm>
        </p:spPr>
        <p:txBody>
          <a:bodyPr vert="horz" lIns="0" tIns="0" rIns="0" bIns="0" rtlCol="0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GB" i="1"/>
          </a:p>
          <a:p>
            <a:pPr marL="269875" indent="-269875">
              <a:spcAft>
                <a:spcPts val="600"/>
              </a:spcAft>
            </a:pPr>
            <a:endParaRPr lang="en-US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3D87E26-AC7C-8C7C-2F05-4207D9A45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9837" y="1888777"/>
            <a:ext cx="10740639" cy="41751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GB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3 main features: </a:t>
            </a: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endParaRPr lang="en-GB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>
                <a:ea typeface="+mn-lt"/>
                <a:cs typeface="+mn-lt"/>
              </a:rPr>
              <a:t>Digital checklist: tracks prepared and used medications on the carts </a:t>
            </a:r>
            <a:endParaRPr lang="de-DE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>
                <a:ea typeface="+mn-lt"/>
                <a:cs typeface="+mn-lt"/>
              </a:rPr>
              <a:t>Database: stores medication locations, stock levels, and expiry dates, updated in real time</a:t>
            </a:r>
            <a:endParaRPr lang="de-DE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>
                <a:ea typeface="+mn-lt"/>
                <a:cs typeface="+mn-lt"/>
              </a:rPr>
              <a:t>AI based availability check: The system tracks and creates orders automatically when stock is low.</a:t>
            </a:r>
            <a:endParaRPr lang="de-DE">
              <a:ea typeface="+mn-lt"/>
              <a:cs typeface="+mn-lt"/>
            </a:endParaRPr>
          </a:p>
          <a:p>
            <a:pPr marL="269875" indent="-269875">
              <a:buAutoNum type="arabicPeriod"/>
            </a:pPr>
            <a:endParaRPr lang="de-DE">
              <a:ea typeface="+mn-lt"/>
              <a:cs typeface="+mn-lt"/>
            </a:endParaRPr>
          </a:p>
          <a:p>
            <a:pPr marL="269875" indent="-269875">
              <a:buAutoNum type="arabicPeriod"/>
            </a:pP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3BF-F425-322C-704B-F6ED2F2E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18.12.2025</a:t>
            </a:r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441A8-A61E-8D40-20FC-C065847AA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7B8C8-18E9-EAFD-D92C-53691165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079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A6EDD-4BC9-DE20-CE90-5C9A8757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0618-D1D5-A338-D468-6DDA7C459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b="1"/>
              <a:t>Q&amp;A</a:t>
            </a:r>
          </a:p>
        </p:txBody>
      </p:sp>
      <p:pic>
        <p:nvPicPr>
          <p:cNvPr id="8" name="Content Placeholder 7" descr="A room with shelves and computers&#10;&#10;AI-generated content may be incorrect.">
            <a:extLst>
              <a:ext uri="{FF2B5EF4-FFF2-40B4-BE49-F238E27FC236}">
                <a16:creationId xmlns:a16="http://schemas.microsoft.com/office/drawing/2014/main" id="{B54360ED-9742-5DBC-ABFE-6B3C42EE6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0" b="3363"/>
          <a:stretch>
            <a:fillRect/>
          </a:stretch>
        </p:blipFill>
        <p:spPr>
          <a:xfrm>
            <a:off x="408075" y="1989138"/>
            <a:ext cx="11013193" cy="4175125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2E944-0C2F-F812-D65C-067D3B79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18.12.2025</a:t>
            </a:r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40B8E-0180-0627-C4E8-372A306F5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CC5DB-9F90-312E-672A-D936C0A68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13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01FFD-0542-B6DE-2815-2259422C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Use Case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CBAB51-05BC-A82E-6967-521234083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69875" indent="-269875"/>
            <a:r>
              <a:rPr lang="de-CH" sz="2400">
                <a:latin typeface="Times New Roman"/>
                <a:cs typeface="Times New Roman"/>
              </a:rPr>
              <a:t>Problem: </a:t>
            </a:r>
            <a:r>
              <a:rPr lang="de-CH" sz="2400" err="1">
                <a:latin typeface="Times New Roman"/>
                <a:cs typeface="Times New Roman"/>
              </a:rPr>
              <a:t>Anesthesiologists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experience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difficulties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finding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certain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medications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during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preparation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for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surgery</a:t>
            </a:r>
            <a:r>
              <a:rPr lang="de-CH" sz="2400">
                <a:latin typeface="Times New Roman"/>
                <a:cs typeface="Times New Roman"/>
              </a:rPr>
              <a:t>. The </a:t>
            </a:r>
            <a:r>
              <a:rPr lang="de-CH" sz="2400" err="1">
                <a:latin typeface="Times New Roman"/>
                <a:cs typeface="Times New Roman"/>
              </a:rPr>
              <a:t>search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is</a:t>
            </a:r>
            <a:r>
              <a:rPr lang="de-CH" sz="2400">
                <a:latin typeface="Times New Roman"/>
                <a:cs typeface="Times New Roman"/>
              </a:rPr>
              <a:t> time </a:t>
            </a:r>
            <a:r>
              <a:rPr lang="de-CH" sz="2400" err="1">
                <a:latin typeface="Times New Roman"/>
                <a:cs typeface="Times New Roman"/>
              </a:rPr>
              <a:t>consuming</a:t>
            </a:r>
            <a:r>
              <a:rPr lang="de-CH" sz="2400">
                <a:latin typeface="Times New Roman"/>
                <a:cs typeface="Times New Roman"/>
              </a:rPr>
              <a:t> and </a:t>
            </a:r>
            <a:r>
              <a:rPr lang="de-CH" sz="2400" err="1">
                <a:latin typeface="Times New Roman"/>
                <a:cs typeface="Times New Roman"/>
              </a:rPr>
              <a:t>leads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to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inefficiencies</a:t>
            </a:r>
            <a:r>
              <a:rPr lang="de-CH" sz="2400">
                <a:latin typeface="Times New Roman"/>
                <a:cs typeface="Times New Roman"/>
              </a:rPr>
              <a:t> in </a:t>
            </a:r>
            <a:r>
              <a:rPr lang="de-CH" sz="2400" err="1">
                <a:latin typeface="Times New Roman"/>
                <a:cs typeface="Times New Roman"/>
              </a:rPr>
              <a:t>the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preparation</a:t>
            </a:r>
            <a:r>
              <a:rPr lang="de-CH" sz="2400">
                <a:latin typeface="Times New Roman"/>
                <a:cs typeface="Times New Roman"/>
              </a:rPr>
              <a:t> </a:t>
            </a:r>
            <a:r>
              <a:rPr lang="de-CH" sz="2400" err="1">
                <a:latin typeface="Times New Roman"/>
                <a:cs typeface="Times New Roman"/>
              </a:rPr>
              <a:t>workflow</a:t>
            </a:r>
            <a:r>
              <a:rPr lang="de-CH" sz="2400">
                <a:latin typeface="Times New Roman"/>
                <a:cs typeface="Times New Roman"/>
              </a:rPr>
              <a:t>. </a:t>
            </a:r>
            <a:endParaRPr lang="de-CH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CH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69875"/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modeled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identified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crucial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designed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find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medications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de-CH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time.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3CA4AC-89A9-BF0E-8DD0-79D4755B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7368" y="6620400"/>
            <a:ext cx="1188000" cy="144016"/>
          </a:xfrm>
        </p:spPr>
        <p:txBody>
          <a:bodyPr/>
          <a:lstStyle/>
          <a:p>
            <a:r>
              <a:rPr lang="de-DE"/>
              <a:t>18.12.2025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FC0048-8167-9A51-5454-DF4C7680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764D8B-36D7-D781-6795-2FA0B225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545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6888-CFE7-E6FC-F9E4-8874DE7C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908720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err="1"/>
              <a:t>Example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current</a:t>
            </a:r>
            <a:r>
              <a:rPr lang="de-CH"/>
              <a:t> </a:t>
            </a:r>
            <a:r>
              <a:rPr lang="de-CH" err="1"/>
              <a:t>process</a:t>
            </a:r>
            <a:r>
              <a:rPr lang="de-CH"/>
              <a:t> (As-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Process</a:t>
            </a:r>
            <a:r>
              <a:rPr lang="de-CH"/>
              <a:t>)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49D64-AAD6-C7BC-6186-A7AA1B66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18.12.2025</a:t>
            </a:r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5F6C5-DAA1-4675-C910-CACE450A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 lnSpcReduction="10000"/>
          </a:bodyPr>
          <a:lstStyle/>
          <a:p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F4F57-D9CD-78C6-C28A-5E37C399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de-CH"/>
          </a:p>
        </p:txBody>
      </p:sp>
      <p:pic>
        <p:nvPicPr>
          <p:cNvPr id="10" name="Content Placeholder 9" descr="A diagram of a computer&#10;&#10;AI-generated content may be incorrect.">
            <a:extLst>
              <a:ext uri="{FF2B5EF4-FFF2-40B4-BE49-F238E27FC236}">
                <a16:creationId xmlns:a16="http://schemas.microsoft.com/office/drawing/2014/main" id="{D4341666-B6A2-68E8-F9BC-EF6493968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01" y="1431308"/>
            <a:ext cx="9020910" cy="4989588"/>
          </a:xfrm>
        </p:spPr>
      </p:pic>
    </p:spTree>
    <p:extLst>
      <p:ext uri="{BB962C8B-B14F-4D97-AF65-F5344CB8AC3E}">
        <p14:creationId xmlns:p14="http://schemas.microsoft.com/office/powerpoint/2010/main" val="83506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BA716-9D56-3ED0-8FD8-9371C4699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s-IS">
            <a:hlinkClick r:id="" action="ppaction://media"/>
            <a:extLst>
              <a:ext uri="{FF2B5EF4-FFF2-40B4-BE49-F238E27FC236}">
                <a16:creationId xmlns:a16="http://schemas.microsoft.com/office/drawing/2014/main" id="{749E9A7E-D8F7-E50D-F993-D169002FB0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FE1FCDF-58EC-C7B1-BA4D-961DBDC2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18.12.2025</a:t>
            </a:r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2A4B4-DE3B-5C6A-29C9-C1218FBE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EBC4544-B08E-9AFC-9558-FBC8408A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906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4A1B8-9779-5A31-A4EF-BAD9096B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785C072-3FAD-78D1-B464-40FABCA0F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72" y="194468"/>
            <a:ext cx="6328430" cy="63092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CF456-D18D-A492-D790-38D9235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6" y="1050241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err="1"/>
              <a:t>To</a:t>
            </a:r>
            <a:r>
              <a:rPr lang="de-CH"/>
              <a:t>-Be </a:t>
            </a:r>
            <a:r>
              <a:rPr lang="de-CH" err="1"/>
              <a:t>Process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2ADD-2B97-2233-BCF1-95DF902E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18.12.2025</a:t>
            </a:r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A1654-FCB8-8B31-459B-99859F64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2CB31-116B-A429-A7D3-EDA5C307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6C75E-9BCD-8871-6459-4F8609E194F7}"/>
              </a:ext>
            </a:extLst>
          </p:cNvPr>
          <p:cNvSpPr txBox="1"/>
          <p:nvPr/>
        </p:nvSpPr>
        <p:spPr>
          <a:xfrm>
            <a:off x="448196" y="2080626"/>
            <a:ext cx="4946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Medication preparation</a:t>
            </a:r>
          </a:p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Medication tracking &amp; usage </a:t>
            </a:r>
          </a:p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Storage &amp; availability management</a:t>
            </a:r>
          </a:p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&amp; communication</a:t>
            </a:r>
            <a:endParaRPr lang="en-CH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51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0AC30-7FE9-2E72-31ED-97C8372BE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BC5FB5B-7B21-FADF-1FF8-EE6095C43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91" y="2935303"/>
            <a:ext cx="7899820" cy="361029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87D46D2-8D82-C0FC-E596-C848940DE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44"/>
          <a:stretch>
            <a:fillRect/>
          </a:stretch>
        </p:blipFill>
        <p:spPr>
          <a:xfrm>
            <a:off x="5280372" y="194468"/>
            <a:ext cx="6328430" cy="26660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7873C-1C48-2A1D-EC65-8C6CF4E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6" y="1050241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err="1"/>
              <a:t>To</a:t>
            </a:r>
            <a:r>
              <a:rPr lang="de-CH"/>
              <a:t>-Be </a:t>
            </a:r>
            <a:r>
              <a:rPr lang="de-CH" err="1"/>
              <a:t>Process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E7EDF-B7B1-A526-8BCA-C6DB408F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18.12.2025</a:t>
            </a:r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8D9B-60B3-DB88-BEA0-BBA4BD75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8A1A2-2F04-8722-A672-8B3C9873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5E5E6-2948-5B9B-F533-4A79F325197A}"/>
              </a:ext>
            </a:extLst>
          </p:cNvPr>
          <p:cNvSpPr txBox="1"/>
          <p:nvPr/>
        </p:nvSpPr>
        <p:spPr>
          <a:xfrm>
            <a:off x="333388" y="1859340"/>
            <a:ext cx="44214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Medication preparation</a:t>
            </a:r>
          </a:p>
          <a:p>
            <a:pPr marL="342900" indent="-342900">
              <a:buAutoNum type="alphaUcPeriod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Medication tracking &amp; usage </a:t>
            </a:r>
          </a:p>
          <a:p>
            <a:pPr marL="342900" indent="-342900">
              <a:buAutoNum type="alphaUcPeriod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Storage &amp; availability management</a:t>
            </a:r>
          </a:p>
          <a:p>
            <a:pPr marL="342900" indent="-342900">
              <a:buAutoNum type="alphaUcPeriod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&amp; communication</a:t>
            </a:r>
            <a:endParaRPr lang="en-CH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6E0E2-B6AC-DE72-B570-93C9010FC4AA}"/>
              </a:ext>
            </a:extLst>
          </p:cNvPr>
          <p:cNvCxnSpPr>
            <a:cxnSpLocks/>
          </p:cNvCxnSpPr>
          <p:nvPr/>
        </p:nvCxnSpPr>
        <p:spPr>
          <a:xfrm>
            <a:off x="7530187" y="1025722"/>
            <a:ext cx="4414163" cy="190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02CB06-41A4-99DF-6A1A-6C6952BF082C}"/>
              </a:ext>
            </a:extLst>
          </p:cNvPr>
          <p:cNvCxnSpPr>
            <a:cxnSpLocks/>
          </p:cNvCxnSpPr>
          <p:nvPr/>
        </p:nvCxnSpPr>
        <p:spPr>
          <a:xfrm flipH="1">
            <a:off x="4480560" y="1025722"/>
            <a:ext cx="1121767" cy="200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46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CB5AE-5680-8095-AF54-737720286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930ECB4-A4B0-2109-4107-99890EB63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44"/>
          <a:stretch>
            <a:fillRect/>
          </a:stretch>
        </p:blipFill>
        <p:spPr>
          <a:xfrm>
            <a:off x="5280372" y="194468"/>
            <a:ext cx="6328430" cy="26660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00966-B0AC-0E5F-3E31-D338F1C4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6" y="1050241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err="1"/>
              <a:t>To</a:t>
            </a:r>
            <a:r>
              <a:rPr lang="de-CH"/>
              <a:t>-Be </a:t>
            </a:r>
            <a:r>
              <a:rPr lang="de-CH" err="1"/>
              <a:t>Process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96307-C4A2-6309-4CD2-D902099CC5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18.12.2025</a:t>
            </a:r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D4510-7C69-3D91-E4E4-08E2BDC7E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9D545-AB2C-5270-FABC-755753F6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7F6FE-EF07-1650-E85D-B37D797B1D5B}"/>
              </a:ext>
            </a:extLst>
          </p:cNvPr>
          <p:cNvSpPr txBox="1"/>
          <p:nvPr/>
        </p:nvSpPr>
        <p:spPr>
          <a:xfrm>
            <a:off x="448196" y="2022412"/>
            <a:ext cx="4946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Medication preparation</a:t>
            </a:r>
          </a:p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Medication tracking &amp; usage </a:t>
            </a:r>
          </a:p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Storage &amp; availability management</a:t>
            </a:r>
          </a:p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&amp; communication</a:t>
            </a:r>
            <a:endParaRPr lang="en-CH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821CC2-F214-90C5-6B2E-C465FFBC2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91" y="3685290"/>
            <a:ext cx="6123491" cy="28418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184A5F-5197-8668-F6F2-47D666939ADB}"/>
              </a:ext>
            </a:extLst>
          </p:cNvPr>
          <p:cNvCxnSpPr>
            <a:cxnSpLocks/>
          </p:cNvCxnSpPr>
          <p:nvPr/>
        </p:nvCxnSpPr>
        <p:spPr>
          <a:xfrm flipH="1">
            <a:off x="5019235" y="2187290"/>
            <a:ext cx="1102394" cy="155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DB6563-6E1B-6C80-9FF4-A8A54950B5DD}"/>
              </a:ext>
            </a:extLst>
          </p:cNvPr>
          <p:cNvCxnSpPr>
            <a:cxnSpLocks/>
          </p:cNvCxnSpPr>
          <p:nvPr/>
        </p:nvCxnSpPr>
        <p:spPr>
          <a:xfrm>
            <a:off x="7884536" y="2121339"/>
            <a:ext cx="2228012" cy="1624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39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00766-6A21-3D3B-991A-A24610DAD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0ED6F3-84B4-5393-1DE8-D925EC14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44"/>
          <a:stretch>
            <a:fillRect/>
          </a:stretch>
        </p:blipFill>
        <p:spPr>
          <a:xfrm>
            <a:off x="5280372" y="194468"/>
            <a:ext cx="6328430" cy="26660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B899A-708B-1177-8FE8-55DD886E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6" y="1050241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err="1"/>
              <a:t>To</a:t>
            </a:r>
            <a:r>
              <a:rPr lang="de-CH"/>
              <a:t>-Be </a:t>
            </a:r>
            <a:r>
              <a:rPr lang="de-CH" err="1"/>
              <a:t>Process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A3D51-5B2C-368E-9669-04D7EBAC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18.12.2025</a:t>
            </a:r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D5E5C-3BED-B1AD-AE7B-CE89C334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19981-DB36-78C9-DA3F-5215F094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F6EDF-D0EA-C12F-8E9D-27EC1F010554}"/>
              </a:ext>
            </a:extLst>
          </p:cNvPr>
          <p:cNvSpPr txBox="1"/>
          <p:nvPr/>
        </p:nvSpPr>
        <p:spPr>
          <a:xfrm>
            <a:off x="333388" y="1859340"/>
            <a:ext cx="4946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Medication preparation</a:t>
            </a:r>
          </a:p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Medication tracking &amp; usage </a:t>
            </a:r>
          </a:p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Storage &amp; availability management</a:t>
            </a:r>
          </a:p>
          <a:p>
            <a:pPr marL="342900" indent="-342900">
              <a:buAutoNum type="alphaU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&amp; communication</a:t>
            </a:r>
            <a:endParaRPr lang="en-CH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F43DB-6E86-5B4B-E948-B338B78C2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72" y="3429000"/>
            <a:ext cx="5714994" cy="304385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BC7CD1-0B86-48F6-658E-256AFE9006EA}"/>
              </a:ext>
            </a:extLst>
          </p:cNvPr>
          <p:cNvCxnSpPr>
            <a:cxnSpLocks/>
          </p:cNvCxnSpPr>
          <p:nvPr/>
        </p:nvCxnSpPr>
        <p:spPr>
          <a:xfrm flipH="1">
            <a:off x="5486400" y="2730856"/>
            <a:ext cx="1421167" cy="985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C80331-CDE8-FB95-4AAF-B65ED97EF681}"/>
              </a:ext>
            </a:extLst>
          </p:cNvPr>
          <p:cNvCxnSpPr>
            <a:cxnSpLocks/>
          </p:cNvCxnSpPr>
          <p:nvPr/>
        </p:nvCxnSpPr>
        <p:spPr>
          <a:xfrm>
            <a:off x="7884537" y="2777679"/>
            <a:ext cx="2825373" cy="10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4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87423-7F25-7F1C-FAB8-1AAB0C3C6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623F367-F16B-6180-42CC-1ADB18B21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72" y="194468"/>
            <a:ext cx="6328430" cy="63092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BB6A3-B1CD-D2F9-B4D1-50F1A4D3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6" y="1493994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err="1"/>
              <a:t>To</a:t>
            </a:r>
            <a:r>
              <a:rPr lang="de-CH"/>
              <a:t>-Be </a:t>
            </a:r>
            <a:r>
              <a:rPr lang="de-CH" err="1"/>
              <a:t>Process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A315A-112E-92BB-17AB-B89AC276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18.12.2025</a:t>
            </a:r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C33AD-54CF-4668-8849-BA2F4E485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Project of </a:t>
            </a:r>
            <a:r>
              <a:rPr lang="en-US"/>
              <a:t>Digitalization of Business Processes in Healthcare: Team Gotthard Panorama Express 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5B2F6-C296-8D2D-881B-B5DEB60B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6484092"/>
      </p:ext>
    </p:extLst>
  </p:cSld>
  <p:clrMapOvr>
    <a:masterClrMapping/>
  </p:clrMapOvr>
</p:sld>
</file>

<file path=ppt/theme/theme1.xml><?xml version="1.0" encoding="utf-8"?>
<a:theme xmlns:a="http://schemas.openxmlformats.org/drawingml/2006/main" name="FHNW">
  <a:themeElements>
    <a:clrScheme name="Office-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HLS-16x9-EN.potx" id="{0095E0A4-4D21-4621-89A5-23FA56CBF612}" vid="{EA7E4DEB-7BC7-485F-9577-CF91CBBD6E40}"/>
    </a:ext>
  </a:extLst>
</a:theme>
</file>

<file path=ppt/theme/theme2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2ED5A2B-AA98-4E20-9ECF-6054E5AD6D36}">
  <we:reference id="ea375709-5511-4a7d-9ad9-0150d03e7fbe" version="3.4.0.0" store="EXCatalog" storeType="EXCatalog"/>
  <we:alternateReferences>
    <we:reference id="WA104380602" version="3.4.0.0" store="de-CH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336E6A137EBA04CAA14C83E6B567E6E" ma:contentTypeVersion="3" ma:contentTypeDescription="Ein neues Dokument erstellen." ma:contentTypeScope="" ma:versionID="77572e30cf6f93647859db2500c22fd9">
  <xsd:schema xmlns:xsd="http://www.w3.org/2001/XMLSchema" xmlns:xs="http://www.w3.org/2001/XMLSchema" xmlns:p="http://schemas.microsoft.com/office/2006/metadata/properties" xmlns:ns2="5019f46e-7630-4c10-8bcc-ae747be1e2f1" targetNamespace="http://schemas.microsoft.com/office/2006/metadata/properties" ma:root="true" ma:fieldsID="b8f38f7d814aad48f72f5832efacc58b" ns2:_="">
    <xsd:import namespace="5019f46e-7630-4c10-8bcc-ae747be1e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9f46e-7630-4c10-8bcc-ae747be1e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26B806-0237-4942-A1FD-5C97285908C2}">
  <ds:schemaRefs>
    <ds:schemaRef ds:uri="bc24777f-78b6-4f3c-a73a-d5fa08e4d537"/>
    <ds:schemaRef ds:uri="c9077d15-72ed-4fec-bcfe-3472729e91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BF65325-E5A1-413B-B2A2-CFC73EE3949F}">
  <ds:schemaRefs>
    <ds:schemaRef ds:uri="5019f46e-7630-4c10-8bcc-ae747be1e2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HLS-16x9-EN</Template>
  <TotalTime>0</TotalTime>
  <Words>422</Words>
  <Application>Microsoft Office PowerPoint</Application>
  <PresentationFormat>Widescreen</PresentationFormat>
  <Paragraphs>102</Paragraphs>
  <Slides>13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Times New Roman</vt:lpstr>
      <vt:lpstr>FHNW</vt:lpstr>
      <vt:lpstr>Medication Preparation Process </vt:lpstr>
      <vt:lpstr>Use Case</vt:lpstr>
      <vt:lpstr>Example of the current process (As-Is Process)</vt:lpstr>
      <vt:lpstr>PowerPoint Presentation</vt:lpstr>
      <vt:lpstr>To-Be Process</vt:lpstr>
      <vt:lpstr>To-Be Process</vt:lpstr>
      <vt:lpstr>To-Be Process</vt:lpstr>
      <vt:lpstr>To-Be Process</vt:lpstr>
      <vt:lpstr>To-Be Process</vt:lpstr>
      <vt:lpstr>Our proposed solution</vt:lpstr>
      <vt:lpstr>Backend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Viktorija Kenstaviciute</dc:creator>
  <dc:description/>
  <cp:lastModifiedBy>Viktorija Kenstaviciute</cp:lastModifiedBy>
  <cp:revision>1</cp:revision>
  <dcterms:created xsi:type="dcterms:W3CDTF">2025-12-10T13:49:06Z</dcterms:created>
  <dcterms:modified xsi:type="dcterms:W3CDTF">2025-12-18T11:25:52Z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0x010100F336E6A137EBA04CAA14C83E6B567E6E</vt:lpwstr>
  </property>
  <property fmtid="{D5CDD505-2E9C-101B-9397-08002B2CF9AE}" pid="3" name="MediaServiceImageTags">
    <vt:lpwstr/>
  </property>
</Properties>
</file>